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3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1341438"/>
            <a:ext cx="7634287" cy="46085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48BD20-4C30-452C-A735-961E9B8E50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F4CC6-491C-437B-960C-98982950CB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18A06-9EE2-450D-83F8-BFF502F015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7DFBA-6EB5-45A9-B27A-E188B143D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F7DE9-3A13-47AB-A076-67B3F21799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125538"/>
            <a:ext cx="3673475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25" y="1125538"/>
            <a:ext cx="3673475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41569-F29B-4F58-B1F5-5CF567C489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233A6-56DB-41E5-AFA2-B2C127EA4B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E4425-6978-4AFB-864E-E841728F6B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C1CEF-6AB1-4410-AE55-0D0181F13B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8D02B-2D78-448B-A0A2-4F9AD02CD7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881B0-CA79-4CBC-AACC-E1941C560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125538"/>
            <a:ext cx="74993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4EC70CA-6FDB-4078-82FE-7B296D59CD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package" Target="../embeddings/Microsoft_Office_PowerPoint_Presentation3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PowerPoint_Presentation2.pptx"/><Relationship Id="rId5" Type="http://schemas.openxmlformats.org/officeDocument/2006/relationships/package" Target="../embeddings/Microsoft_Office_PowerPoint_Presentation1.pptx"/><Relationship Id="rId4" Type="http://schemas.openxmlformats.org/officeDocument/2006/relationships/oleObject" Target="../embeddings/Microsoft_Office_Word_97_-_2003_Document1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grb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260350"/>
            <a:ext cx="503238" cy="744538"/>
          </a:xfrm>
          <a:noFill/>
          <a:ln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331913" y="188913"/>
            <a:ext cx="7489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sr-Cyrl-CS" sz="2800">
                <a:solidFill>
                  <a:schemeClr val="bg1"/>
                </a:solidFill>
                <a:latin typeface="Arial Black" pitchFamily="34" charset="0"/>
              </a:rPr>
              <a:t>Завод за унапређивање образовања и васпитања</a:t>
            </a:r>
            <a:endParaRPr lang="en-US" sz="28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07950" y="1341438"/>
            <a:ext cx="2879725" cy="395922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</a:pPr>
            <a:r>
              <a:rPr lang="sr-Cyrl-CS" b="1"/>
              <a:t>Аутори</a:t>
            </a:r>
            <a:r>
              <a:rPr lang="sr-Latn-CS" b="1"/>
              <a:t>:</a:t>
            </a:r>
            <a:endParaRPr lang="sr-Cyrl-CS" b="1"/>
          </a:p>
          <a:p>
            <a:pPr marL="342900" indent="-342900" algn="r" eaLnBrk="1" hangingPunct="1">
              <a:spcBef>
                <a:spcPct val="20000"/>
              </a:spcBef>
            </a:pPr>
            <a:endParaRPr lang="sr-Cyrl-CS" b="1"/>
          </a:p>
          <a:p>
            <a:pPr marL="342900" indent="-342900" algn="r" eaLnBrk="1" hangingPunct="1">
              <a:spcBef>
                <a:spcPct val="20000"/>
              </a:spcBef>
            </a:pPr>
            <a:endParaRPr lang="sr-Cyrl-CS" b="1"/>
          </a:p>
          <a:p>
            <a:pPr marL="342900" indent="-342900" algn="r" eaLnBrk="1" hangingPunct="1">
              <a:spcBef>
                <a:spcPct val="20000"/>
              </a:spcBef>
            </a:pPr>
            <a:r>
              <a:rPr lang="sr-Cyrl-CS" b="1"/>
              <a:t>Наставни предмет</a:t>
            </a:r>
            <a:r>
              <a:rPr lang="en-US" b="1"/>
              <a:t>:</a:t>
            </a:r>
          </a:p>
          <a:p>
            <a:pPr marL="342900" indent="-342900" algn="r" eaLnBrk="1" hangingPunct="1">
              <a:spcBef>
                <a:spcPct val="20000"/>
              </a:spcBef>
            </a:pPr>
            <a:endParaRPr lang="sr-Cyrl-CS" b="1"/>
          </a:p>
          <a:p>
            <a:pPr marL="342900" indent="-342900" algn="r" eaLnBrk="1" hangingPunct="1">
              <a:spcBef>
                <a:spcPct val="20000"/>
              </a:spcBef>
            </a:pPr>
            <a:r>
              <a:rPr lang="sr-Cyrl-CS" b="1"/>
              <a:t>Тема</a:t>
            </a:r>
            <a:r>
              <a:rPr lang="en-US" b="1"/>
              <a:t>:</a:t>
            </a:r>
          </a:p>
          <a:p>
            <a:pPr marL="342900" indent="-342900" algn="r" eaLnBrk="1" hangingPunct="1">
              <a:spcBef>
                <a:spcPct val="20000"/>
              </a:spcBef>
            </a:pPr>
            <a:endParaRPr lang="en-US" b="1"/>
          </a:p>
          <a:p>
            <a:pPr marL="342900" indent="-342900" algn="r" eaLnBrk="1" hangingPunct="1">
              <a:spcBef>
                <a:spcPct val="20000"/>
              </a:spcBef>
            </a:pPr>
            <a:endParaRPr lang="en-US" b="1"/>
          </a:p>
          <a:p>
            <a:pPr marL="342900" indent="-342900" algn="r" eaLnBrk="1" hangingPunct="1">
              <a:spcBef>
                <a:spcPct val="20000"/>
              </a:spcBef>
            </a:pPr>
            <a:endParaRPr lang="sr-Cyrl-CS" b="1"/>
          </a:p>
          <a:p>
            <a:pPr marL="342900" indent="-342900" algn="r" eaLnBrk="1" hangingPunct="1">
              <a:spcBef>
                <a:spcPct val="20000"/>
              </a:spcBef>
            </a:pPr>
            <a:r>
              <a:rPr lang="sr-Cyrl-CS" b="1"/>
              <a:t>Узраст</a:t>
            </a:r>
            <a:r>
              <a:rPr lang="en-US" b="1"/>
              <a:t>:</a:t>
            </a:r>
          </a:p>
          <a:p>
            <a:pPr marL="342900" indent="-342900" algn="r" eaLnBrk="1" hangingPunct="1">
              <a:spcBef>
                <a:spcPct val="20000"/>
              </a:spcBef>
            </a:pPr>
            <a:endParaRPr lang="sr-Cyrl-CS" b="1"/>
          </a:p>
          <a:p>
            <a:pPr marL="342900" indent="-342900" algn="r" eaLnBrk="1" hangingPunct="1">
              <a:spcBef>
                <a:spcPct val="20000"/>
              </a:spcBef>
            </a:pPr>
            <a:endParaRPr lang="sr-Latn-CS" b="1"/>
          </a:p>
          <a:p>
            <a:pPr marL="342900" indent="-342900" algn="r" eaLnBrk="1" hangingPunct="1">
              <a:spcBef>
                <a:spcPct val="20000"/>
              </a:spcBef>
            </a:pPr>
            <a:endParaRPr lang="en-US" b="1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059113" y="1341438"/>
            <a:ext cx="5976937" cy="395922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x-none" dirty="0" smtClean="0"/>
              <a:t>Весна Милетић ОШ “Михајло Пупин” Ветерник</a:t>
            </a:r>
            <a:endParaRPr lang="en-US" dirty="0" smtClean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x-none" dirty="0" smtClean="0"/>
              <a:t>Снежана Нецков ОШ “Михајло Пупин” Ветерник</a:t>
            </a:r>
            <a:endParaRPr lang="en-US" dirty="0" smtClean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x-none" dirty="0" smtClean="0"/>
              <a:t>Андреј Трифковић ОШ “Михајло Пупин” Ветерник</a:t>
            </a:r>
            <a:endParaRPr lang="en-US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sr-Cyrl-CS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x-none" dirty="0" smtClean="0"/>
              <a:t>Биологија</a:t>
            </a:r>
            <a:endParaRPr lang="en-US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sr-Cyrl-CS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x-none" dirty="0" smtClean="0"/>
              <a:t>Репродуктивно здравље</a:t>
            </a:r>
            <a:endParaRPr lang="en-US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sr-Cyrl-CS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/>
              <a:t>VII</a:t>
            </a:r>
            <a:endParaRPr lang="en-US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sr-Cyrl-CS" dirty="0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1905000" y="5791200"/>
            <a:ext cx="1655763" cy="935038"/>
          </a:xfrm>
          <a:prstGeom prst="wedgeRoundRectCallout">
            <a:avLst>
              <a:gd name="adj1" fmla="val -77421"/>
              <a:gd name="adj2" fmla="val -40153"/>
              <a:gd name="adj3" fmla="val 16667"/>
            </a:avLst>
          </a:prstGeom>
          <a:solidFill>
            <a:srgbClr val="FFFF99">
              <a:alpha val="63000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r-Cyrl-CS" sz="1200">
                <a:latin typeface="Verdana" pitchFamily="34" charset="0"/>
              </a:rPr>
              <a:t>Кликните овде за унос приказа часа у </a:t>
            </a:r>
            <a:r>
              <a:rPr lang="sr-Latn-CS" sz="1200">
                <a:latin typeface="Verdana" pitchFamily="34" charset="0"/>
              </a:rPr>
              <a:t>Word </a:t>
            </a:r>
            <a:r>
              <a:rPr lang="sr-Cyrl-CS" sz="1200">
                <a:latin typeface="Verdana" pitchFamily="34" charset="0"/>
              </a:rPr>
              <a:t>документу!</a:t>
            </a:r>
            <a:endParaRPr lang="en-US" sz="1200">
              <a:latin typeface="Verdana" pitchFamily="34" charset="0"/>
            </a:endParaRPr>
          </a:p>
        </p:txBody>
      </p:sp>
      <p:graphicFrame>
        <p:nvGraphicFramePr>
          <p:cNvPr id="14352" name="Object 16"/>
          <p:cNvGraphicFramePr>
            <a:graphicFrameLocks noChangeAspect="1"/>
          </p:cNvGraphicFramePr>
          <p:nvPr/>
        </p:nvGraphicFramePr>
        <p:xfrm>
          <a:off x="395288" y="5589588"/>
          <a:ext cx="1439862" cy="1123950"/>
        </p:xfrm>
        <a:graphic>
          <a:graphicData uri="http://schemas.openxmlformats.org/presentationml/2006/ole">
            <p:oleObj spid="_x0000_s14352" name="Document" showAsIcon="1" r:id="rId4" imgW="914400" imgH="714240" progId="Word.Document.8">
              <p:embed/>
            </p:oleObj>
          </a:graphicData>
        </a:graphic>
      </p:graphicFrame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6732588" y="6453188"/>
            <a:ext cx="24114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/>
            <a:r>
              <a:rPr lang="sr-Cyrl-CS" sz="1400">
                <a:latin typeface="Arial Black" pitchFamily="34" charset="0"/>
              </a:rPr>
              <a:t>Креативна школа 201</a:t>
            </a:r>
            <a:r>
              <a:rPr lang="en-US" sz="1400">
                <a:latin typeface="Arial Black" pitchFamily="34" charset="0"/>
              </a:rPr>
              <a:t>1</a:t>
            </a:r>
            <a:r>
              <a:rPr lang="sr-Cyrl-CS" sz="1400">
                <a:latin typeface="Arial Black" pitchFamily="34" charset="0"/>
              </a:rPr>
              <a:t>/1</a:t>
            </a:r>
            <a:r>
              <a:rPr lang="en-US" sz="1400">
                <a:latin typeface="Arial Black" pitchFamily="34" charset="0"/>
              </a:rPr>
              <a:t>2</a:t>
            </a:r>
            <a:r>
              <a:rPr lang="sr-Cyrl-CS" sz="1400">
                <a:latin typeface="Arial Black" pitchFamily="34" charset="0"/>
              </a:rPr>
              <a:t>.</a:t>
            </a:r>
            <a:endParaRPr lang="en-US" sz="1400">
              <a:latin typeface="Arial Black" pitchFamily="34" charset="0"/>
            </a:endParaRPr>
          </a:p>
        </p:txBody>
      </p:sp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071934" y="5500702"/>
          <a:ext cx="1271590" cy="1072904"/>
        </p:xfrm>
        <a:graphic>
          <a:graphicData uri="http://schemas.openxmlformats.org/presentationml/2006/ole">
            <p:oleObj spid="_x0000_s14356" name="Presentation" showAsIcon="1" r:id="rId5" imgW="914400" imgH="771480" progId="PowerPoint.Show.12">
              <p:embed/>
            </p:oleObj>
          </a:graphicData>
        </a:graphic>
      </p:graphicFrame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251449" y="5500688"/>
          <a:ext cx="1270000" cy="1071562"/>
        </p:xfrm>
        <a:graphic>
          <a:graphicData uri="http://schemas.openxmlformats.org/presentationml/2006/ole">
            <p:oleObj spid="_x0000_s14357" name="Presentation" showAsIcon="1" r:id="rId6" imgW="914400" imgH="771480" progId="PowerPoint.Show.12">
              <p:embed/>
            </p:oleObj>
          </a:graphicData>
        </a:graphic>
      </p:graphicFrame>
      <p:graphicFrame>
        <p:nvGraphicFramePr>
          <p:cNvPr id="14" name="Object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429375" y="5500688"/>
          <a:ext cx="1270000" cy="1071562"/>
        </p:xfrm>
        <a:graphic>
          <a:graphicData uri="http://schemas.openxmlformats.org/presentationml/2006/ole">
            <p:oleObj spid="_x0000_s14358" name="Presentation" showAsIcon="1" r:id="rId7" imgW="914400" imgH="77148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s design template">
  <a:themeElements>
    <a:clrScheme name="Note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Not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t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Notes design template</Template>
  <TotalTime>381</TotalTime>
  <Words>60</Words>
  <Application>Microsoft PowerPoint</Application>
  <PresentationFormat>On-screen Show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Notes design template</vt:lpstr>
      <vt:lpstr>Document</vt:lpstr>
      <vt:lpstr>Microsoft Office PowerPoint Presentation</vt:lpstr>
      <vt:lpstr>Slide 1</vt:lpstr>
    </vt:vector>
  </TitlesOfParts>
  <Company>CET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Milos M.</dc:creator>
  <cp:lastModifiedBy>Ma da to sam ja</cp:lastModifiedBy>
  <cp:revision>49</cp:revision>
  <cp:lastPrinted>1601-01-01T00:00:00Z</cp:lastPrinted>
  <dcterms:created xsi:type="dcterms:W3CDTF">2005-03-02T08:24:37Z</dcterms:created>
  <dcterms:modified xsi:type="dcterms:W3CDTF">2012-03-14T18:43:10Z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TC010731071033</vt:lpwstr>
  </property>
</Properties>
</file>